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1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C7C93C-500D-4EB2-920E-04109A0BDE06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2012 FISHING CONTEST</a:t>
            </a:r>
            <a:endParaRPr lang="en-US" dirty="0"/>
          </a:p>
        </p:txBody>
      </p:sp>
      <p:pic>
        <p:nvPicPr>
          <p:cNvPr id="1028" name="Picture 4" descr="http://brickworxclub.com/110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46368"/>
            <a:ext cx="1600200" cy="160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0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772336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CAUSEWAY BAIT &amp; TACKLE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en-US" dirty="0" smtClean="0"/>
              <a:t>Sponsoring the new Children’s Division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en-US" dirty="0" smtClean="0"/>
              <a:t>Donations to LIBBA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BOB’S BAIT &amp; TACKLE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en-US" dirty="0" smtClean="0"/>
              <a:t>Donations to LIBBA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LUNKERTIP.COM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en-US" dirty="0" smtClean="0"/>
              <a:t>Donations to the new Children’s Division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LONG ISLAND OUTDOORSMAN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PAULIES BAIT &amp; TACKLE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71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 dirty="0" smtClean="0"/>
              <a:t>LIBBA CONTESTS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KEN KARWICK MEMORIAL CONTEST</a:t>
            </a:r>
          </a:p>
          <a:p>
            <a:pPr lvl="1"/>
            <a:r>
              <a:rPr lang="en-US" dirty="0" smtClean="0"/>
              <a:t>Striped Bass, Bluefish &amp; Weakfish</a:t>
            </a:r>
          </a:p>
          <a:p>
            <a:pPr lvl="1"/>
            <a:r>
              <a:rPr lang="en-US" dirty="0" smtClean="0"/>
              <a:t>Men’s, Women’s, Youth &amp; Children Divisions</a:t>
            </a:r>
          </a:p>
          <a:p>
            <a:pPr lvl="1"/>
            <a:r>
              <a:rPr lang="en-US" dirty="0" smtClean="0"/>
              <a:t>Top 3 fish in each category</a:t>
            </a:r>
          </a:p>
          <a:p>
            <a:pPr lvl="1"/>
            <a:r>
              <a:rPr lang="en-US" dirty="0" smtClean="0"/>
              <a:t>Special prizes</a:t>
            </a:r>
          </a:p>
          <a:p>
            <a:pPr lvl="2"/>
            <a:r>
              <a:rPr lang="en-US" dirty="0" smtClean="0"/>
              <a:t>Largest released striper</a:t>
            </a:r>
          </a:p>
          <a:p>
            <a:pPr lvl="2"/>
            <a:r>
              <a:rPr lang="en-US" dirty="0" smtClean="0"/>
              <a:t>Hidden weight</a:t>
            </a:r>
          </a:p>
          <a:p>
            <a:pPr lvl="2"/>
            <a:r>
              <a:rPr lang="en-US" dirty="0" smtClean="0"/>
              <a:t>Exceptional fish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348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MONTAUK &amp; SOUTH SHORE DERBIES</a:t>
            </a:r>
          </a:p>
          <a:p>
            <a:pPr lvl="1"/>
            <a:r>
              <a:rPr lang="en-US" dirty="0" smtClean="0"/>
              <a:t>Striped Bass &amp; Bluefish</a:t>
            </a:r>
          </a:p>
          <a:p>
            <a:pPr lvl="1"/>
            <a:r>
              <a:rPr lang="en-US" dirty="0" smtClean="0"/>
              <a:t>Top 3 fish in each category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9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1868633"/>
            <a:ext cx="7772400" cy="1362456"/>
          </a:xfrm>
        </p:spPr>
        <p:txBody>
          <a:bodyPr/>
          <a:lstStyle/>
          <a:p>
            <a:r>
              <a:rPr lang="en-US" dirty="0" smtClean="0"/>
              <a:t>PROPOSED FOR 2013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33400" y="3352800"/>
            <a:ext cx="7772400" cy="3010336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NEW CONTEST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MEMBERS ONLY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CASH PRIZES, IE. $1000 1</a:t>
            </a:r>
            <a:r>
              <a:rPr lang="en-US" baseline="30000" dirty="0" smtClean="0"/>
              <a:t>st</a:t>
            </a:r>
            <a:r>
              <a:rPr lang="en-US" dirty="0" smtClean="0"/>
              <a:t> PRIZE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HOPING TO APPROVE NEXT DIRECTORS MEETING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NEED VOLUNTEERS TO WORK ON COMMITTEE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en-US" dirty="0" smtClean="0"/>
              <a:t>Please see me afterwards or email me (on website)</a:t>
            </a:r>
            <a:endParaRPr lang="en-US" dirty="0"/>
          </a:p>
        </p:txBody>
      </p:sp>
      <p:pic>
        <p:nvPicPr>
          <p:cNvPr id="4098" name="Picture 2" descr="https://encrypted-tbn2.gstatic.com/images?q=tbn:ANd9GcTRGOXllQAhOJKqG4gw0u336SUHA-sU63OjiKw5gc0lg2GV7y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977" y="304800"/>
            <a:ext cx="3816623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55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/>
          <a:lstStyle/>
          <a:p>
            <a:r>
              <a:rPr lang="en-US" dirty="0" smtClean="0"/>
              <a:t>NOW FOR THE WINNERS!</a:t>
            </a:r>
            <a:br>
              <a:rPr lang="en-US" dirty="0" smtClean="0"/>
            </a:br>
            <a:r>
              <a:rPr lang="en-US" dirty="0" smtClean="0"/>
              <a:t>KEN KARWICK CONTEST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STRIPED BASS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BLUEFISH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290184925"/>
              </p:ext>
            </p:extLst>
          </p:nvPr>
        </p:nvGraphicFramePr>
        <p:xfrm>
          <a:off x="609601" y="2514601"/>
          <a:ext cx="3428998" cy="3676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7138"/>
                <a:gridCol w="630362"/>
                <a:gridCol w="1401498"/>
              </a:tblGrid>
              <a:tr h="28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MEN'S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Mem</a:t>
                      </a:r>
                      <a:r>
                        <a:rPr lang="en-US" sz="1000" dirty="0">
                          <a:effectLst/>
                        </a:rPr>
                        <a:t>. #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Wgt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Steve </a:t>
                      </a:r>
                      <a:r>
                        <a:rPr lang="en-US" sz="1000" dirty="0" err="1">
                          <a:effectLst/>
                        </a:rPr>
                        <a:t>Knapik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1022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32.26  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Frank </a:t>
                      </a:r>
                      <a:r>
                        <a:rPr lang="en-US" sz="1000" dirty="0" err="1">
                          <a:effectLst/>
                        </a:rPr>
                        <a:t>Schortemeyer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32   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Nick George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24.9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Bruno </a:t>
                      </a:r>
                      <a:r>
                        <a:rPr lang="en-US" sz="1000" dirty="0" err="1">
                          <a:effectLst/>
                        </a:rPr>
                        <a:t>Panacciulli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1494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WOMEN'S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Barbara </a:t>
                      </a:r>
                      <a:r>
                        <a:rPr lang="en-US" sz="1000" dirty="0" err="1">
                          <a:effectLst/>
                        </a:rPr>
                        <a:t>Kehlenbeck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18.65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Linda Cristiano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13*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YOUTH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Nicholas Brower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391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CHILDREN'S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Matt </a:t>
                      </a:r>
                      <a:r>
                        <a:rPr lang="en-US" sz="1000" dirty="0" err="1">
                          <a:effectLst/>
                        </a:rPr>
                        <a:t>Malenovsky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587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Matt </a:t>
                      </a:r>
                      <a:r>
                        <a:rPr lang="en-US" sz="1000" dirty="0" err="1">
                          <a:effectLst/>
                        </a:rPr>
                        <a:t>Malenovsky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587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16619933"/>
              </p:ext>
            </p:extLst>
          </p:nvPr>
        </p:nvGraphicFramePr>
        <p:xfrm>
          <a:off x="4918075" y="2438396"/>
          <a:ext cx="3495675" cy="3733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4305"/>
                <a:gridCol w="642620"/>
                <a:gridCol w="1428750"/>
              </a:tblGrid>
              <a:tr h="269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MEN'S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266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Frank Schortemeyer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66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Frank Schortemeyer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66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Bruno Panacciulli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1494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66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WOMEN'S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266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Barbara Kehlenbeck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66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Barbara Kehlenbeck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12.37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66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YOUTH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266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Nicholas Brower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391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66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Nicholas Brower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391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66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CHILDRENS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266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Riley George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66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Riley George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66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Nicholas George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92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NOW FOR THE WINNERS!</a:t>
            </a:r>
            <a:br>
              <a:rPr lang="en-US" dirty="0"/>
            </a:br>
            <a:r>
              <a:rPr lang="en-US" dirty="0"/>
              <a:t>KEN KARWICK CONTEST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WEAKFISH</a:t>
            </a:r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533895"/>
              </p:ext>
            </p:extLst>
          </p:nvPr>
        </p:nvGraphicFramePr>
        <p:xfrm>
          <a:off x="685800" y="2438400"/>
          <a:ext cx="4643437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1958"/>
                <a:gridCol w="670578"/>
                <a:gridCol w="2080901"/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MEN'S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Tom Kellenbeck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WOMEN'S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Barbara Kellenbeck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5.35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pic>
        <p:nvPicPr>
          <p:cNvPr id="3074" name="Picture 2" descr="https://encrypted-tbn1.gstatic.com/images?q=tbn:ANd9GcRF5kOfGdofz7w-UsrkFU33SY5olr2w2jXNPvMtN_ozks_-eU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383" y="4572000"/>
            <a:ext cx="4389117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86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NOW FOR THE WINNERS!</a:t>
            </a:r>
            <a:br>
              <a:rPr lang="en-US" dirty="0"/>
            </a:br>
            <a:r>
              <a:rPr lang="en-US" dirty="0" smtClean="0"/>
              <a:t>THE DERBIES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MONTAUK DERBY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SOUTH SHORE DERBY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369625"/>
              </p:ext>
            </p:extLst>
          </p:nvPr>
        </p:nvGraphicFramePr>
        <p:xfrm>
          <a:off x="609600" y="2514600"/>
          <a:ext cx="3495675" cy="3048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4305"/>
                <a:gridCol w="504825"/>
                <a:gridCol w="1566545"/>
              </a:tblGrid>
              <a:tr h="4354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Striped Bass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4354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Andy Richman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5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4354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Bluefish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4354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Larry Carlucci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54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Larry Carlucci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54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Andy Richman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675693"/>
              </p:ext>
            </p:extLst>
          </p:nvPr>
        </p:nvGraphicFramePr>
        <p:xfrm>
          <a:off x="4800600" y="2514600"/>
          <a:ext cx="3495675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4305"/>
                <a:gridCol w="504825"/>
                <a:gridCol w="1566545"/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Striped Bass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Nick George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Bill Smith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Gerard Estelle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1440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Bluefish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Barbara Kehlenbeck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12.37  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Scott Pinto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1251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12.25  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Bill Smith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11.4  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Kevin Donahue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11  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Tom Kehlenbeck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8.76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637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0352" y="762000"/>
            <a:ext cx="7772400" cy="1917192"/>
          </a:xfrm>
        </p:spPr>
        <p:txBody>
          <a:bodyPr/>
          <a:lstStyle/>
          <a:p>
            <a:r>
              <a:rPr lang="en-US" dirty="0" smtClean="0"/>
              <a:t>LARGEST RELEASED STRIPED BASS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33400" y="3352800"/>
            <a:ext cx="7772400" cy="1509712"/>
          </a:xfrm>
        </p:spPr>
        <p:txBody>
          <a:bodyPr>
            <a:normAutofit/>
          </a:bodyPr>
          <a:lstStyle/>
          <a:p>
            <a:r>
              <a:rPr lang="en-US" sz="28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Frank </a:t>
            </a:r>
            <a:r>
              <a:rPr lang="en-US" sz="2800" dirty="0" err="1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Schortemeyer</a:t>
            </a:r>
            <a:r>
              <a:rPr lang="en-US" sz="28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	      382		         32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0671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WEIGHT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3276600"/>
            <a:ext cx="7772400" cy="1509712"/>
          </a:xfrm>
        </p:spPr>
        <p:txBody>
          <a:bodyPr/>
          <a:lstStyle/>
          <a:p>
            <a:r>
              <a:rPr lang="en-US" dirty="0" smtClean="0"/>
              <a:t>Now to pick the winning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24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834</TotalTime>
  <Words>325</Words>
  <Application>Microsoft Office PowerPoint</Application>
  <PresentationFormat>On-screen Show (4:3)</PresentationFormat>
  <Paragraphs>159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2012 FISHING CONTEST</vt:lpstr>
      <vt:lpstr>THANK YOUS</vt:lpstr>
      <vt:lpstr>LIBBA CONTESTS</vt:lpstr>
      <vt:lpstr>PROPOSED FOR 2013</vt:lpstr>
      <vt:lpstr>NOW FOR THE WINNERS! KEN KARWICK CONTEST</vt:lpstr>
      <vt:lpstr>NOW FOR THE WINNERS! KEN KARWICK CONTEST</vt:lpstr>
      <vt:lpstr>NOW FOR THE WINNERS! THE DERBIES</vt:lpstr>
      <vt:lpstr>LARGEST RELEASED STRIPED BASS</vt:lpstr>
      <vt:lpstr>HIDDEN WEIGHT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FISHING CONTEST</dc:title>
  <dc:creator>Rick</dc:creator>
  <cp:lastModifiedBy>ADMINIBM</cp:lastModifiedBy>
  <cp:revision>10</cp:revision>
  <dcterms:created xsi:type="dcterms:W3CDTF">2013-03-03T02:32:50Z</dcterms:created>
  <dcterms:modified xsi:type="dcterms:W3CDTF">2013-03-03T18:31:57Z</dcterms:modified>
</cp:coreProperties>
</file>